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8" r:id="rId3"/>
    <p:sldId id="271" r:id="rId4"/>
    <p:sldId id="270" r:id="rId5"/>
    <p:sldId id="269" r:id="rId6"/>
    <p:sldId id="272" r:id="rId7"/>
    <p:sldId id="265" r:id="rId8"/>
    <p:sldId id="258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6029" autoAdjust="0"/>
  </p:normalViewPr>
  <p:slideViewPr>
    <p:cSldViewPr snapToGrid="0">
      <p:cViewPr varScale="1">
        <p:scale>
          <a:sx n="122" d="100"/>
          <a:sy n="122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FC563-00AB-4313-9E4C-E807DD55C25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B65F9-41BB-49E0-97E4-5ED63AEB9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2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8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High school and then college writing instructor</a:t>
            </a:r>
          </a:p>
          <a:p>
            <a:r>
              <a:rPr lang="en-US" sz="1200" dirty="0"/>
              <a:t>Needed full-time job!</a:t>
            </a:r>
          </a:p>
          <a:p>
            <a:r>
              <a:rPr lang="en-US" sz="1200" dirty="0"/>
              <a:t>Saw Tweet re </a:t>
            </a:r>
            <a:r>
              <a:rPr lang="en-US" sz="1200" dirty="0" err="1"/>
              <a:t>CoderGirl</a:t>
            </a:r>
            <a:r>
              <a:rPr lang="en-US" sz="1200" dirty="0"/>
              <a:t> @ 2 a.m.</a:t>
            </a:r>
          </a:p>
          <a:p>
            <a:r>
              <a:rPr lang="en-US" sz="1200" dirty="0"/>
              <a:t>Went through </a:t>
            </a:r>
            <a:r>
              <a:rPr lang="en-US" sz="1200" dirty="0" err="1"/>
              <a:t>LaunchCode</a:t>
            </a:r>
            <a:endParaRPr lang="en-US" sz="1200" dirty="0"/>
          </a:p>
          <a:p>
            <a:r>
              <a:rPr lang="en-US" sz="1200" dirty="0"/>
              <a:t>Hired at NISA!</a:t>
            </a:r>
          </a:p>
          <a:p>
            <a:r>
              <a:rPr lang="en-US" sz="1200" dirty="0"/>
              <a:t>Asked to come back and TA and then be a lead mentor</a:t>
            </a:r>
          </a:p>
          <a:p>
            <a:r>
              <a:rPr lang="en-US" sz="1200" dirty="0" err="1"/>
              <a:t>LaunchCode</a:t>
            </a:r>
            <a:r>
              <a:rPr lang="en-US" sz="1200" dirty="0"/>
              <a:t> changed my life and now give back for others</a:t>
            </a:r>
          </a:p>
          <a:p>
            <a:r>
              <a:rPr lang="en-US" sz="1200" dirty="0"/>
              <a:t>St. Louis SQL Server and BI user group speaker and advisory board</a:t>
            </a:r>
          </a:p>
          <a:p>
            <a:r>
              <a:rPr lang="en-US" sz="1200" dirty="0"/>
              <a:t>Passionate about database security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7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questions! Put in chat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74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98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doesn’t get into Azure but was developed on-prem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1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9B65F9-41BB-49E0-97E4-5ED63AEB9B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6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2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7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1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9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9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4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9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3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48D4A-C4ED-47E5-A8E8-FB867C0E6B9B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777AF-813B-4C30-B6F4-9632DE8AA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56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nfoJunkie1/TempPerms" TargetMode="External"/><Relationship Id="rId4" Type="http://schemas.openxmlformats.org/officeDocument/2006/relationships/hyperlink" Target="mailto:sharon.reid.harris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tanding on a trail with her arms outstretched&#10;&#10;Description automatically generated">
            <a:extLst>
              <a:ext uri="{FF2B5EF4-FFF2-40B4-BE49-F238E27FC236}">
                <a16:creationId xmlns:a16="http://schemas.microsoft.com/office/drawing/2014/main" id="{0474997F-AEBB-993F-A3C7-391396A27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39304-25A8-2172-FCE2-E4FF9C207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108" y="743447"/>
            <a:ext cx="4552505" cy="2792233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dirty="0"/>
              <a:t>Sign Those </a:t>
            </a:r>
            <a:r>
              <a:rPr lang="en-US" sz="4000" dirty="0" err="1"/>
              <a:t>Sprocs</a:t>
            </a:r>
            <a:r>
              <a:rPr lang="en-US" sz="4000" dirty="0"/>
              <a:t>!:</a:t>
            </a:r>
            <a:br>
              <a:rPr lang="en-US" sz="4000" dirty="0"/>
            </a:br>
            <a:r>
              <a:rPr lang="en-US" sz="4000" dirty="0"/>
              <a:t>Avoiding Elevated Permissions with Module Signing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C912-DF5F-55ED-F1F5-2084E261D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108" y="4287520"/>
            <a:ext cx="4849131" cy="2570480"/>
          </a:xfrm>
          <a:noFill/>
        </p:spPr>
        <p:txBody>
          <a:bodyPr>
            <a:normAutofit fontScale="40000" lnSpcReduction="20000"/>
          </a:bodyPr>
          <a:lstStyle/>
          <a:p>
            <a:pPr algn="l"/>
            <a:r>
              <a:rPr lang="en-US" sz="5000" dirty="0"/>
              <a:t>Sharon Reid</a:t>
            </a:r>
          </a:p>
          <a:p>
            <a:pPr algn="l"/>
            <a:r>
              <a:rPr lang="en-US" sz="5000" dirty="0">
                <a:hlinkClick r:id="rId4"/>
              </a:rPr>
              <a:t>sharon.reid.harris@gmail.com</a:t>
            </a:r>
            <a:endParaRPr lang="en-US" sz="5000" dirty="0"/>
          </a:p>
          <a:p>
            <a:pPr algn="l"/>
            <a:r>
              <a:rPr lang="en-US" sz="5000" dirty="0">
                <a:hlinkClick r:id="rId5"/>
              </a:rPr>
              <a:t>https://github.com/InfoJunkie1/TempPerms</a:t>
            </a:r>
            <a:endParaRPr lang="en-US" sz="5000" dirty="0"/>
          </a:p>
          <a:p>
            <a:pPr algn="l"/>
            <a:endParaRPr lang="en-US" sz="600" dirty="0"/>
          </a:p>
          <a:p>
            <a:pPr algn="l"/>
            <a:endParaRPr lang="en-US" sz="600" dirty="0"/>
          </a:p>
          <a:p>
            <a:pPr algn="l"/>
            <a:r>
              <a:rPr lang="en-US" sz="6200" dirty="0"/>
              <a:t>St. Louis SQL Server and Power BI User Group</a:t>
            </a:r>
          </a:p>
          <a:p>
            <a:pPr algn="l"/>
            <a:r>
              <a:rPr lang="en-US" sz="6200" dirty="0"/>
              <a:t>9 April 2024</a:t>
            </a:r>
          </a:p>
        </p:txBody>
      </p:sp>
    </p:spTree>
    <p:extLst>
      <p:ext uri="{BB962C8B-B14F-4D97-AF65-F5344CB8AC3E}">
        <p14:creationId xmlns:p14="http://schemas.microsoft.com/office/powerpoint/2010/main" val="3166257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9AF10-A293-3088-F111-C67DA671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74" y="298927"/>
            <a:ext cx="5768846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Contact info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7F3328-0084-38DA-3B9D-265F8671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97766"/>
            <a:ext cx="6439160" cy="3911926"/>
          </a:xfrm>
        </p:spPr>
        <p:txBody>
          <a:bodyPr>
            <a:normAutofit/>
          </a:bodyPr>
          <a:lstStyle/>
          <a:p>
            <a:r>
              <a:rPr lang="en-US" sz="2000" dirty="0"/>
              <a:t>sharon.reid.harris@gmail.com</a:t>
            </a:r>
          </a:p>
          <a:p>
            <a:r>
              <a:rPr lang="en-US" sz="2000" dirty="0"/>
              <a:t>https://github.com/InfoJunkie1/SignThoseSprocs</a:t>
            </a:r>
          </a:p>
          <a:p>
            <a:r>
              <a:rPr lang="en-US" sz="2000" dirty="0"/>
              <a:t>@Edudiva on Twitter</a:t>
            </a:r>
          </a:p>
          <a:p>
            <a:r>
              <a:rPr lang="en-US" sz="2000" dirty="0"/>
              <a:t>@edudiva@dataplatform.social on Mastodon</a:t>
            </a:r>
          </a:p>
          <a:p>
            <a:r>
              <a:rPr lang="en-US" sz="2000" dirty="0"/>
              <a:t>@edudiva.bsky.social on </a:t>
            </a:r>
            <a:r>
              <a:rPr lang="en-US" sz="2000" dirty="0" err="1"/>
              <a:t>Bluesky</a:t>
            </a:r>
            <a:endParaRPr lang="en-US" sz="2000" dirty="0"/>
          </a:p>
          <a:p>
            <a:r>
              <a:rPr lang="en-US" sz="2000" dirty="0"/>
              <a:t>linkedin.com/in/Sharon-reid-44433654 on LinkedIn</a:t>
            </a:r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F67DA-8FAE-A24D-0AA1-8D4987E64827}"/>
              </a:ext>
            </a:extLst>
          </p:cNvPr>
          <p:cNvSpPr txBox="1"/>
          <p:nvPr/>
        </p:nvSpPr>
        <p:spPr>
          <a:xfrm>
            <a:off x="148694" y="6542089"/>
            <a:ext cx="6439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(Grand Canyon—North Rim)</a:t>
            </a:r>
          </a:p>
          <a:p>
            <a:endParaRPr lang="en-US" dirty="0"/>
          </a:p>
        </p:txBody>
      </p:sp>
      <p:pic>
        <p:nvPicPr>
          <p:cNvPr id="5" name="Picture 4" descr="A person walking on a path with trees and a canyon&#10;&#10;Description automatically generated">
            <a:extLst>
              <a:ext uri="{FF2B5EF4-FFF2-40B4-BE49-F238E27FC236}">
                <a16:creationId xmlns:a16="http://schemas.microsoft.com/office/drawing/2014/main" id="{21846C07-5D68-5750-307F-68F186C95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/>
          <a:stretch/>
        </p:blipFill>
        <p:spPr>
          <a:xfrm>
            <a:off x="5752841" y="1389014"/>
            <a:ext cx="6439159" cy="5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6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tanding in a river&#10;&#10;Description automatically generated">
            <a:extLst>
              <a:ext uri="{FF2B5EF4-FFF2-40B4-BE49-F238E27FC236}">
                <a16:creationId xmlns:a16="http://schemas.microsoft.com/office/drawing/2014/main" id="{877EE036-E748-4197-E39C-FA993A231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9AF10-A293-3088-F111-C67DA671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About 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7F3328-0084-38DA-3B9D-265F8671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6" y="1828800"/>
            <a:ext cx="5691873" cy="441127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High school and then college writing instructor</a:t>
            </a:r>
          </a:p>
          <a:p>
            <a:r>
              <a:rPr lang="en-US" sz="2400" dirty="0"/>
              <a:t>Needed full-time job!</a:t>
            </a:r>
          </a:p>
          <a:p>
            <a:r>
              <a:rPr lang="en-US" sz="2400" dirty="0"/>
              <a:t>Went through </a:t>
            </a:r>
            <a:r>
              <a:rPr lang="en-US" sz="2400" dirty="0" err="1"/>
              <a:t>LaunchCode</a:t>
            </a:r>
            <a:r>
              <a:rPr lang="en-US" sz="2400" dirty="0"/>
              <a:t> SQL cohort</a:t>
            </a:r>
          </a:p>
          <a:p>
            <a:r>
              <a:rPr lang="en-US" sz="2400" dirty="0"/>
              <a:t>Hired at NISA!</a:t>
            </a:r>
          </a:p>
          <a:p>
            <a:r>
              <a:rPr lang="en-US" sz="2400" dirty="0"/>
              <a:t>Asked to come back and TA and then be a lead mentor</a:t>
            </a:r>
          </a:p>
          <a:p>
            <a:r>
              <a:rPr lang="en-US" sz="2400" dirty="0"/>
              <a:t>Passionate about database security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77A10-DC5E-61EF-5602-5FF40C511452}"/>
              </a:ext>
            </a:extLst>
          </p:cNvPr>
          <p:cNvSpPr txBox="1"/>
          <p:nvPr/>
        </p:nvSpPr>
        <p:spPr>
          <a:xfrm>
            <a:off x="6309360" y="6389370"/>
            <a:ext cx="549783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(Zion—Narrows)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9F88-E787-5624-418F-5A608AF3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65125"/>
            <a:ext cx="4612832" cy="1325563"/>
          </a:xfrm>
        </p:spPr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0CFCF-2848-533A-CE12-C3D25213A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817" y="1825625"/>
            <a:ext cx="5493583" cy="4351338"/>
          </a:xfrm>
        </p:spPr>
        <p:txBody>
          <a:bodyPr>
            <a:normAutofit/>
          </a:bodyPr>
          <a:lstStyle/>
          <a:p>
            <a:r>
              <a:rPr lang="en-US" dirty="0"/>
              <a:t>Not introductory, not in the weeds—passion to help others on the journey to improve database security</a:t>
            </a:r>
          </a:p>
          <a:p>
            <a:r>
              <a:rPr lang="en-US" dirty="0"/>
              <a:t>Basic knowledge of how permissions work</a:t>
            </a:r>
          </a:p>
          <a:p>
            <a:pPr lvl="1"/>
            <a:r>
              <a:rPr lang="en-US" dirty="0"/>
              <a:t>Login vs user</a:t>
            </a:r>
          </a:p>
          <a:p>
            <a:pPr lvl="1"/>
            <a:r>
              <a:rPr lang="en-US" dirty="0"/>
              <a:t>Role</a:t>
            </a:r>
          </a:p>
          <a:p>
            <a:pPr lvl="1"/>
            <a:r>
              <a:rPr lang="en-US" dirty="0" err="1"/>
              <a:t>Securables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8B7B6-9D10-61F0-1934-7985D1E3F4F0}"/>
              </a:ext>
            </a:extLst>
          </p:cNvPr>
          <p:cNvSpPr txBox="1"/>
          <p:nvPr/>
        </p:nvSpPr>
        <p:spPr>
          <a:xfrm>
            <a:off x="3957904" y="6424295"/>
            <a:ext cx="346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(Zion—view from my tent)</a:t>
            </a:r>
          </a:p>
          <a:p>
            <a:endParaRPr lang="en-US" dirty="0"/>
          </a:p>
        </p:txBody>
      </p:sp>
      <p:pic>
        <p:nvPicPr>
          <p:cNvPr id="7" name="Picture 6" descr="A person's feet in a red dirt field with trees and a cliff&#10;&#10;Description automatically generated">
            <a:extLst>
              <a:ext uri="{FF2B5EF4-FFF2-40B4-BE49-F238E27FC236}">
                <a16:creationId xmlns:a16="http://schemas.microsoft.com/office/drawing/2014/main" id="{4A8970D3-41D2-2683-02D2-85FED83F3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1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47314-B7FB-0D8B-FE2D-505F0CF5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Principle </a:t>
            </a:r>
            <a:br>
              <a:rPr lang="en-US" sz="4000" dirty="0"/>
            </a:br>
            <a:r>
              <a:rPr lang="en-US" sz="4000" dirty="0"/>
              <a:t>of Least Privilege</a:t>
            </a:r>
          </a:p>
        </p:txBody>
      </p:sp>
      <p:pic>
        <p:nvPicPr>
          <p:cNvPr id="9" name="Picture Placeholder 8" descr="A person standing on a rocky cliff">
            <a:extLst>
              <a:ext uri="{FF2B5EF4-FFF2-40B4-BE49-F238E27FC236}">
                <a16:creationId xmlns:a16="http://schemas.microsoft.com/office/drawing/2014/main" id="{A93CA1D4-DB06-BD34-5981-78EADDE001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1" b="5924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665D9-3F49-0CDD-4B0C-E005D8BF3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409" y="2470245"/>
            <a:ext cx="4156512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Security principle to only provide access to what people need when they need it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Securables</a:t>
            </a:r>
            <a:r>
              <a:rPr lang="en-US" sz="2000" dirty="0"/>
              <a:t>! Specific objects such as tables, views, stored procedures or schemas that we can grant or deny permissions 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Temporary! Don’t grant permanent permissions needed for troubleshooting an issue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Don’t grant permissions not needed to do the job!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756DF-47BD-D1BB-CCAC-9B9019541BC9}"/>
              </a:ext>
            </a:extLst>
          </p:cNvPr>
          <p:cNvSpPr txBox="1"/>
          <p:nvPr/>
        </p:nvSpPr>
        <p:spPr>
          <a:xfrm>
            <a:off x="6803409" y="6389370"/>
            <a:ext cx="530731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(Angel’s Landing at Zion—my daughter Allison Harris)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7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andscape of red canyons&#10;&#10;Description automatically generated">
            <a:extLst>
              <a:ext uri="{FF2B5EF4-FFF2-40B4-BE49-F238E27FC236}">
                <a16:creationId xmlns:a16="http://schemas.microsoft.com/office/drawing/2014/main" id="{6B5FDBE3-4512-B9F1-9935-057A5F7E3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6" b="2290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23CDD-6433-F1F3-D0FE-487BECB1AAB9}"/>
              </a:ext>
            </a:extLst>
          </p:cNvPr>
          <p:cNvSpPr txBox="1"/>
          <p:nvPr/>
        </p:nvSpPr>
        <p:spPr>
          <a:xfrm>
            <a:off x="445478" y="365125"/>
            <a:ext cx="4214912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Elevated permissions issues to solve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C2451-6D26-E2EF-C393-5426C971A714}"/>
              </a:ext>
            </a:extLst>
          </p:cNvPr>
          <p:cNvSpPr txBox="1"/>
          <p:nvPr/>
        </p:nvSpPr>
        <p:spPr>
          <a:xfrm>
            <a:off x="445478" y="6382031"/>
            <a:ext cx="3822189" cy="475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Bryce Canyon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F9A0E-739B-0057-630B-4F6ABF5EC588}"/>
              </a:ext>
            </a:extLst>
          </p:cNvPr>
          <p:cNvSpPr txBox="1"/>
          <p:nvPr/>
        </p:nvSpPr>
        <p:spPr>
          <a:xfrm>
            <a:off x="343877" y="2344282"/>
            <a:ext cx="43766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possible to grant without high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Truncate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 err="1"/>
              <a:t>identity_insert</a:t>
            </a:r>
            <a:r>
              <a:rPr lang="en-US" dirty="0"/>
              <a:t>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granular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Ability to pull from audit 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</a:t>
            </a:r>
            <a:r>
              <a:rPr lang="en-US" dirty="0" err="1"/>
              <a:t>dmvs</a:t>
            </a:r>
            <a:r>
              <a:rPr lang="en-US" dirty="0"/>
              <a:t> require view server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SQL </a:t>
            </a:r>
          </a:p>
        </p:txBody>
      </p:sp>
    </p:spTree>
    <p:extLst>
      <p:ext uri="{BB962C8B-B14F-4D97-AF65-F5344CB8AC3E}">
        <p14:creationId xmlns:p14="http://schemas.microsoft.com/office/powerpoint/2010/main" val="101149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tanding in front of a tall rock formation with Bryce Canyon National Park in the background&#10;&#10;Description automatically generated">
            <a:extLst>
              <a:ext uri="{FF2B5EF4-FFF2-40B4-BE49-F238E27FC236}">
                <a16:creationId xmlns:a16="http://schemas.microsoft.com/office/drawing/2014/main" id="{8F64EE77-7107-A1D6-54E2-D03197D9FA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" b="403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23CDD-6433-F1F3-D0FE-487BECB1AAB9}"/>
              </a:ext>
            </a:extLst>
          </p:cNvPr>
          <p:cNvSpPr txBox="1"/>
          <p:nvPr/>
        </p:nvSpPr>
        <p:spPr>
          <a:xfrm>
            <a:off x="8402320" y="365124"/>
            <a:ext cx="3413760" cy="3556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Three ways to avoid overly elevated permissions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C2451-6D26-E2EF-C393-5426C971A714}"/>
              </a:ext>
            </a:extLst>
          </p:cNvPr>
          <p:cNvSpPr txBox="1"/>
          <p:nvPr/>
        </p:nvSpPr>
        <p:spPr>
          <a:xfrm>
            <a:off x="8605520" y="6207759"/>
            <a:ext cx="2748279" cy="4162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Bryce Canyon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099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ck formation with a hole in the middle&#10;&#10;Description automatically generated">
            <a:extLst>
              <a:ext uri="{FF2B5EF4-FFF2-40B4-BE49-F238E27FC236}">
                <a16:creationId xmlns:a16="http://schemas.microsoft.com/office/drawing/2014/main" id="{EEB502AF-D984-2943-7AD9-C7424F3E9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ECA5D-874B-C135-ACED-66D5D833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08" y="365125"/>
            <a:ext cx="4199281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Ownership and cross-database ownership chaining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0B9F5-AFB7-B3D6-6A2A-A61CE0C3F82B}"/>
              </a:ext>
            </a:extLst>
          </p:cNvPr>
          <p:cNvSpPr txBox="1"/>
          <p:nvPr/>
        </p:nvSpPr>
        <p:spPr>
          <a:xfrm>
            <a:off x="838199" y="6289833"/>
            <a:ext cx="3822189" cy="406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(Bryce Canyon)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5E783-761A-7AB9-1BF5-978844F5AF00}"/>
              </a:ext>
            </a:extLst>
          </p:cNvPr>
          <p:cNvSpPr txBox="1"/>
          <p:nvPr/>
        </p:nvSpPr>
        <p:spPr>
          <a:xfrm>
            <a:off x="593969" y="2630152"/>
            <a:ext cx="46188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have execute on a sprod, those are extended to underlying objects as needed for the </a:t>
            </a:r>
            <a:r>
              <a:rPr lang="en-US" dirty="0" err="1"/>
              <a:t>sproc</a:t>
            </a:r>
            <a:r>
              <a:rPr lang="en-US" dirty="0"/>
              <a:t>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breaks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Object ownership must be same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applies to select, insert, update, delete and execute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doesn’t have connect (cross-</a:t>
            </a:r>
            <a:r>
              <a:rPr lang="en-US" dirty="0" err="1"/>
              <a:t>db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89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river running through a canyon">
            <a:extLst>
              <a:ext uri="{FF2B5EF4-FFF2-40B4-BE49-F238E27FC236}">
                <a16:creationId xmlns:a16="http://schemas.microsoft.com/office/drawing/2014/main" id="{3DA7C0DD-0CC6-37A6-517F-AF425713B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D96312-9EA4-1EAB-FC6F-D547F961B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850" y="365125"/>
            <a:ext cx="342594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Execute </a:t>
            </a:r>
            <a:br>
              <a:rPr lang="en-US" sz="4000" dirty="0"/>
            </a:br>
            <a:r>
              <a:rPr lang="en-US" sz="4000" dirty="0"/>
              <a:t>As Owner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3E3DC-B1CE-D76F-FFC4-B4482535B080}"/>
              </a:ext>
            </a:extLst>
          </p:cNvPr>
          <p:cNvSpPr txBox="1"/>
          <p:nvPr/>
        </p:nvSpPr>
        <p:spPr>
          <a:xfrm>
            <a:off x="7927850" y="6305073"/>
            <a:ext cx="3822189" cy="3756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(Horseshoe Bend)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00C10-E015-DBA2-A7A3-508D54B02D92}"/>
              </a:ext>
            </a:extLst>
          </p:cNvPr>
          <p:cNvSpPr txBox="1"/>
          <p:nvPr/>
        </p:nvSpPr>
        <p:spPr>
          <a:xfrm>
            <a:off x="8088922" y="2094524"/>
            <a:ext cx="3727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Impersonation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context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180671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on a rock with her arms raised">
            <a:extLst>
              <a:ext uri="{FF2B5EF4-FFF2-40B4-BE49-F238E27FC236}">
                <a16:creationId xmlns:a16="http://schemas.microsoft.com/office/drawing/2014/main" id="{DB978793-A218-B50A-9600-047544BEF5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4256239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59B52-B030-D56A-A924-56E3275E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Module Signing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74A8E-B858-7B4F-9BB8-5B4C2EC13F79}"/>
              </a:ext>
            </a:extLst>
          </p:cNvPr>
          <p:cNvSpPr txBox="1"/>
          <p:nvPr/>
        </p:nvSpPr>
        <p:spPr>
          <a:xfrm>
            <a:off x="838200" y="6282675"/>
            <a:ext cx="4194908" cy="420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(Grand Canyon—my daughter Allison Harris)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D28FE5-A0B2-3325-C181-3B0145B6612C}"/>
              </a:ext>
            </a:extLst>
          </p:cNvPr>
          <p:cNvSpPr txBox="1"/>
          <p:nvPr/>
        </p:nvSpPr>
        <p:spPr>
          <a:xfrm>
            <a:off x="885324" y="1941871"/>
            <a:ext cx="37279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Authenticity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context does NOT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multiple signatures in combination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Demo!!!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75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82786</TotalTime>
  <Words>493</Words>
  <Application>Microsoft Office PowerPoint</Application>
  <PresentationFormat>Widescreen</PresentationFormat>
  <Paragraphs>89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Sign Those Sprocs!: Avoiding Elevated Permissions with Module Signing</vt:lpstr>
      <vt:lpstr>About Me</vt:lpstr>
      <vt:lpstr>Expectations</vt:lpstr>
      <vt:lpstr>Principle  of Least Privilege</vt:lpstr>
      <vt:lpstr>PowerPoint Presentation</vt:lpstr>
      <vt:lpstr>PowerPoint Presentation</vt:lpstr>
      <vt:lpstr>Ownership and cross-database ownership chaining</vt:lpstr>
      <vt:lpstr>Execute  As Owner</vt:lpstr>
      <vt:lpstr>Module Signing</vt:lpstr>
      <vt:lpstr>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Ditching the Post-Its: Automating Temporary Database Permissions</dc:title>
  <dc:creator>Sharon</dc:creator>
  <cp:lastModifiedBy>Sharon Reid</cp:lastModifiedBy>
  <cp:revision>96</cp:revision>
  <dcterms:created xsi:type="dcterms:W3CDTF">2022-10-08T21:41:20Z</dcterms:created>
  <dcterms:modified xsi:type="dcterms:W3CDTF">2024-04-07T23:05:57Z</dcterms:modified>
</cp:coreProperties>
</file>